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2" r:id="rId8"/>
    <p:sldId id="269" r:id="rId9"/>
    <p:sldId id="264" r:id="rId10"/>
    <p:sldId id="265" r:id="rId11"/>
    <p:sldId id="266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60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560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827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838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25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86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254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97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6060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41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62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538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E4C8B-CEDF-484F-AC37-1214EFD5A0EE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F693B-15AA-4F7D-94F0-EF78FF33C3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589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905003" y="1800796"/>
            <a:ext cx="6233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«</a:t>
            </a:r>
            <a:r>
              <a:rPr lang="ru-RU" sz="3600" b="1" dirty="0" err="1" smtClean="0"/>
              <a:t>Виммельбух</a:t>
            </a:r>
            <a:r>
              <a:rPr lang="ru-RU" sz="3600" b="1" dirty="0" smtClean="0"/>
              <a:t> </a:t>
            </a:r>
            <a:r>
              <a:rPr lang="ru-RU" sz="3600" b="1" dirty="0"/>
              <a:t>как средство развития речи у </a:t>
            </a:r>
            <a:r>
              <a:rPr lang="ru-RU" sz="3600" b="1" dirty="0" smtClean="0"/>
              <a:t>детей».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8185" y="485757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Пантелеева Вера Витальевна</a:t>
            </a:r>
            <a:endParaRPr lang="ru-RU" dirty="0" smtClean="0"/>
          </a:p>
          <a:p>
            <a:r>
              <a:rPr lang="ru-RU" i="1" dirty="0" smtClean="0"/>
              <a:t>воспитатель МБДОУ №33 «Колобок», </a:t>
            </a:r>
          </a:p>
          <a:p>
            <a:r>
              <a:rPr lang="ru-RU" i="1" dirty="0" smtClean="0"/>
              <a:t>г. Набережные Челны</a:t>
            </a:r>
            <a:endParaRPr lang="ru-RU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378823" y="268088"/>
            <a:ext cx="682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образовательной учреждение «Детский сад комбинированного вида </a:t>
            </a:r>
          </a:p>
          <a:p>
            <a:pPr algn="ctr"/>
            <a:r>
              <a:rPr lang="ru-RU" b="1" dirty="0" smtClean="0"/>
              <a:t> №33 «Колобок»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2836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170" y="-27629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1040781" y="702340"/>
            <a:ext cx="6096000" cy="57908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-кого вы видите на картине?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-как можно их назвать одним словом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15000"/>
              </a:lnSpc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-какая эта семья? (большая, маленькая, дружная…)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назовите всех членов семьи?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как зовут маму? Что она делает?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-как зовут папу?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-чем заняты члены семьи?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-чем мама занимается по дому?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 где собралась вся семья?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-что делает кошка Мурка?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-откуда в тарелке у кошки еда?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-есть ли в доме мыши?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 почему кошка не ловит мышей?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-в какие игры играют дети?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 кто самый старший в семье?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 а кто младший?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-что готовит мама?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Миша\AppData\Local\Microsoft\Windows\INetCache\Content.Word\ad9f6835-e4de-4503-99ca-f72c4024715b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90" t="-1" r="16646" b="340"/>
          <a:stretch/>
        </p:blipFill>
        <p:spPr bwMode="auto">
          <a:xfrm>
            <a:off x="4728117" y="1690688"/>
            <a:ext cx="7382107" cy="51396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12866" y="64967"/>
            <a:ext cx="2875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«Моя семья»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06668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68" y="59560"/>
            <a:ext cx="12192000" cy="685799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55" r="12006"/>
          <a:stretch/>
        </p:blipFill>
        <p:spPr>
          <a:xfrm>
            <a:off x="1137424" y="85136"/>
            <a:ext cx="5118411" cy="30293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95" r="14320"/>
          <a:stretch/>
        </p:blipFill>
        <p:spPr>
          <a:xfrm>
            <a:off x="6255835" y="3254471"/>
            <a:ext cx="5921297" cy="34635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37424" y="3899174"/>
            <a:ext cx="497344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Таким образом, </a:t>
            </a:r>
            <a:r>
              <a:rPr lang="ru-RU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использование </a:t>
            </a:r>
            <a:r>
              <a:rPr lang="ru-RU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вимельбухов</a:t>
            </a:r>
            <a:r>
              <a:rPr lang="ru-RU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 работе с детьми логопедических групп позволяет успешно корректировать нарушенные речевые навыки, формировать речевые процессы, создавать устойчивую мотивацию и интерес к занятиям.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3381" y="365125"/>
            <a:ext cx="47504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Как создать свой </a:t>
            </a:r>
            <a:r>
              <a:rPr lang="ru-RU" b="1" dirty="0" err="1" smtClean="0"/>
              <a:t>виммельбух</a:t>
            </a:r>
            <a:r>
              <a:rPr lang="ru-RU" b="1" dirty="0" smtClean="0"/>
              <a:t>?</a:t>
            </a:r>
          </a:p>
          <a:p>
            <a:r>
              <a:rPr lang="ru-RU" dirty="0" smtClean="0"/>
              <a:t>Собрать старые книги и журналы, определиться с фоном, выбрать нужных героев вырезать и все это приклеить на прочную основу – заготовку. В конечном итоге у вас получится свой </a:t>
            </a:r>
            <a:r>
              <a:rPr lang="ru-RU" dirty="0" err="1" smtClean="0"/>
              <a:t>виммельбух</a:t>
            </a:r>
            <a:r>
              <a:rPr lang="ru-RU" dirty="0" smtClean="0"/>
              <a:t>, с которым можно работать также как с книгой из магазина.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5663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981"/>
            <a:ext cx="12192000" cy="6867981"/>
          </a:xfrm>
        </p:spPr>
      </p:pic>
      <p:sp>
        <p:nvSpPr>
          <p:cNvPr id="3" name="TextBox 2"/>
          <p:cNvSpPr txBox="1"/>
          <p:nvPr/>
        </p:nvSpPr>
        <p:spPr>
          <a:xfrm>
            <a:off x="2955074" y="1466228"/>
            <a:ext cx="7538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Желаем творческих успехов в работе !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7152" y="2555272"/>
            <a:ext cx="8508380" cy="4025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4820" y="22190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236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304693" y="162721"/>
            <a:ext cx="10749775" cy="4944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коллеги! </a:t>
            </a:r>
            <a:endParaRPr lang="ru-RU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1600" b="1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Вашему вниманию предлагается дидактическое пособие - </a:t>
            </a: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средство эффективной работы с детьми дошкольного возраста, имеющими нарушения по развитию речи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9580">
              <a:spcAft>
                <a:spcPts val="0"/>
              </a:spcAft>
            </a:pP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Хочется отметить что развитие речи детей в логопедической группе происходит не спонтанно как у детей в обычных группах, а требует комплекса коррекционно-логопедических мероприятий. </a:t>
            </a:r>
            <a:endParaRPr lang="ru-RU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работе по речевому развитию необходимо использовать современные методы и технологии, которые способствуют развитию мыслительных и познавательных способностей, формированию лексико-грамматического строя и связной речи.  </a:t>
            </a:r>
            <a:endParaRPr lang="ru-RU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достичь высоких результатов с детьми логопедической группы мы решили использовать нетрадиционные формы работы по развитию речи, а именно работу с </a:t>
            </a:r>
            <a:r>
              <a:rPr lang="ru-R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виммельбухами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взяли их не готовыми с просторов интернета, а познакомившись с ними, изучив литературу, авторов, мы решили изготовить их своими руками. </a:t>
            </a:r>
            <a:endParaRPr lang="ru-RU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808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1449659" y="953341"/>
            <a:ext cx="10093711" cy="3981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Давайте сначала разберемся что представляет из себя </a:t>
            </a:r>
            <a:r>
              <a:rPr lang="ru-R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Это такая книга или развернутая иллюстрация, которая полностью состоит из сюжетных картинок. Где совершенно отсутствует текст, а все поле представлено из мельтешащих картинок.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Считается</a:t>
            </a:r>
            <a:r>
              <a:rPr lang="ru-RU" dirty="0"/>
              <a:t>, что жанр появился благодаря фламандским художникам Иерониму Босху и Питеру Брейгелю — старшему, известным своими детализированными картинами. Их работы вдохновили немецкого иллюстратора Али </a:t>
            </a:r>
            <a:r>
              <a:rPr lang="ru-RU" dirty="0" err="1"/>
              <a:t>Митгуча</a:t>
            </a:r>
            <a:r>
              <a:rPr lang="ru-RU" dirty="0"/>
              <a:t> на создание </a:t>
            </a:r>
            <a:r>
              <a:rPr lang="ru-RU" dirty="0" err="1"/>
              <a:t>виммельбухов</a:t>
            </a:r>
            <a:r>
              <a:rPr lang="ru-RU" dirty="0"/>
              <a:t>. Первая книга для детей вышла в 1968 году и называлась «Вокруг моего города». В ней описывались сцены из повседневной жизни Мюнхена. Детям и взрослым так понравилось разглядывать, а не читать, что жанр прижился и остаётся популярным до сих пор.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Рассчитаны такие </a:t>
            </a:r>
            <a:r>
              <a:rPr lang="ru-R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виммельбухи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 на детей от 3 х лет и старше. По этим книжкам можно придумывать бесчисленное количество увлекательных историй и сюжетов. </a:t>
            </a:r>
            <a:endParaRPr lang="ru-RU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63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1449659" y="953341"/>
            <a:ext cx="10093711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5883" y="112384"/>
            <a:ext cx="5056329" cy="3288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8468" y="3513505"/>
            <a:ext cx="6096000" cy="304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63605" y="2983651"/>
            <a:ext cx="404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Готовые </a:t>
            </a:r>
            <a:r>
              <a:rPr lang="ru-RU" b="1" i="1" dirty="0" err="1" smtClean="0"/>
              <a:t>виммельбухи</a:t>
            </a:r>
            <a:r>
              <a:rPr lang="ru-RU" b="1" i="1" dirty="0" smtClean="0"/>
              <a:t> из интернета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303872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1214387" y="259783"/>
            <a:ext cx="8994098" cy="248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Чем полезны книжки-картинки?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результате занятий у детей в первую очередь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развивается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речь, словарный запас, концентрируется внимание, фантазия и логика.  Ребенок знакомится с новыми словами и учится правильно строить предложения, учится прослеживать закономерности и находить </a:t>
            </a:r>
            <a:r>
              <a:rPr lang="ru-R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причинно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 –следственные связи. 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Расширяется общий кругозор и представления об окружающем мире. Развивается мелкая моторика, тренируется усидчивость и самоконтроль.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1135" y="3121592"/>
            <a:ext cx="7701032" cy="36435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387" y="3463731"/>
            <a:ext cx="2956915" cy="295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Также мы рекомендуем родителям использовать </a:t>
            </a:r>
            <a:r>
              <a:rPr lang="ru-RU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виммельухи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для семейного чтения, так как совместные просмотры сближают детей и родителей и являются уютным времяпровождением в кругу семьи.</a:t>
            </a:r>
            <a:endParaRPr lang="ru-RU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4898172" y="2735329"/>
            <a:ext cx="6799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 smtClean="0"/>
              <a:t>Виммельбух</a:t>
            </a:r>
            <a:r>
              <a:rPr lang="ru-RU" i="1" dirty="0" smtClean="0"/>
              <a:t> изготовленный воспитателями вместе с дет</a:t>
            </a:r>
            <a:r>
              <a:rPr lang="ru-RU" dirty="0" smtClean="0"/>
              <a:t>ьми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359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Прямоугольник 2"/>
          <p:cNvSpPr/>
          <p:nvPr/>
        </p:nvSpPr>
        <p:spPr>
          <a:xfrm>
            <a:off x="1081668" y="267987"/>
            <a:ext cx="9279826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Как читать </a:t>
            </a:r>
            <a:r>
              <a:rPr lang="ru-RU" sz="2000" b="1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Можно просто разглядывать </a:t>
            </a:r>
            <a:r>
              <a:rPr lang="ru-RU" sz="16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</a:t>
            </a: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проявляя свою фантазию. А можно устраивать соревнования на время, разглядывать картинки со всеми подробностями. Ориентируясь на возраст и способности ребенка.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Варианты </a:t>
            </a:r>
            <a:r>
              <a:rPr lang="ru-RU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заданий:</a:t>
            </a:r>
            <a:endParaRPr lang="ru-RU" sz="20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-Можно загадать ребенку загадки, а он ищет отгадку.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-Находим знакомые предметы и персонажи.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-Ищем на развороте книги одного и того же персонажа.</a:t>
            </a:r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-Составляем истории с персонажем. (Кто он, как зовут, откуда он, что делает, куда едет, можно ли так поступать, кого </a:t>
            </a: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встретил. Почему? Зачем? Что произошло? А что было до этого? И т д.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на автоматизацию звуков. Например,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айти все рычащие слова или слова в которых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слышится шипение. Или начать изучать буквы.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виммельбухе</a:t>
            </a: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можно </a:t>
            </a: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айти незнакомые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слова, так расширяется словарный запас.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Хорошо поработать с приемом: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Что видишь на картинке?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Найди и назови предмет по инструкции.(Он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находится в верхнем правом углу картинки)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Сочиняем небольшие истории сами, а потом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просим продолжить ребенка</a:t>
            </a:r>
            <a:endParaRPr lang="ru-RU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918"/>
          <a:stretch/>
        </p:blipFill>
        <p:spPr>
          <a:xfrm>
            <a:off x="5415775" y="3193292"/>
            <a:ext cx="6634352" cy="352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7107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0360"/>
            <a:ext cx="12192000" cy="6958360"/>
          </a:xfrm>
        </p:spPr>
      </p:pic>
      <p:sp>
        <p:nvSpPr>
          <p:cNvPr id="6" name="TextBox 5"/>
          <p:cNvSpPr txBox="1"/>
          <p:nvPr/>
        </p:nvSpPr>
        <p:spPr>
          <a:xfrm>
            <a:off x="1284943" y="193598"/>
            <a:ext cx="103513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Вашему вниманию хотим представить </a:t>
            </a:r>
            <a:r>
              <a:rPr lang="ru-RU" b="1" dirty="0" err="1"/>
              <a:t>виммельбухи</a:t>
            </a:r>
            <a:r>
              <a:rPr lang="ru-RU" dirty="0"/>
              <a:t> которые мы изготовили сами своими руками: </a:t>
            </a:r>
            <a:r>
              <a:rPr lang="ru-RU" b="1" dirty="0"/>
              <a:t>«Мой дом», «На детской площадке», Моя семья».</a:t>
            </a:r>
            <a:r>
              <a:rPr lang="ru-RU" dirty="0"/>
              <a:t> Из иллюстраций старых книг и журналов мы попробовали сделать коллаж. Все картинки наклеили на формат А3 и </a:t>
            </a:r>
            <a:r>
              <a:rPr lang="ru-RU" dirty="0" err="1"/>
              <a:t>заламинировали</a:t>
            </a:r>
            <a:r>
              <a:rPr lang="ru-RU" dirty="0"/>
              <a:t>. У нас получилась большая страница, глядя на которую мы можем вместе с ребенком окунуться в увлекательный мир историй и приключений.</a:t>
            </a:r>
          </a:p>
          <a:p>
            <a:endParaRPr lang="ru-RU" sz="1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53" r="15614"/>
          <a:stretch/>
        </p:blipFill>
        <p:spPr>
          <a:xfrm>
            <a:off x="6276300" y="1453247"/>
            <a:ext cx="3479181" cy="2437475"/>
          </a:xfrm>
          <a:prstGeom prst="rect">
            <a:avLst/>
          </a:prstGeom>
        </p:spPr>
      </p:pic>
      <p:pic>
        <p:nvPicPr>
          <p:cNvPr id="7" name="Рисунок 6" descr="G:\РАБОЧИЙ СТОЛ ок\Зима старшая группа\d346e288-501a-48f3-a2b0-087564940a6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15" r="17479"/>
          <a:stretch/>
        </p:blipFill>
        <p:spPr bwMode="auto">
          <a:xfrm>
            <a:off x="1284943" y="4044308"/>
            <a:ext cx="3944979" cy="25839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G:\РАБОЧИЙ СТОЛ ок\Зима старшая группа\570448b3-71d8-4041-9458-94c82089ce2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9" t="2711" r="4265" b="3729"/>
          <a:stretch/>
        </p:blipFill>
        <p:spPr bwMode="auto">
          <a:xfrm>
            <a:off x="6009524" y="4044308"/>
            <a:ext cx="5626818" cy="26601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60831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958360"/>
          </a:xfrm>
        </p:spPr>
      </p:pic>
      <p:pic>
        <p:nvPicPr>
          <p:cNvPr id="5" name="Рисунок 4" descr="G:\РАБОЧИЙ СТОЛ ок\Зима старшая группа\570448b3-71d8-4041-9458-94c82089ce2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89" t="2711" r="4265" b="3729"/>
          <a:stretch/>
        </p:blipFill>
        <p:spPr bwMode="auto">
          <a:xfrm>
            <a:off x="3460593" y="2256537"/>
            <a:ext cx="8631046" cy="46014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7395" y="365125"/>
            <a:ext cx="8148577" cy="5652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/>
              <a:t>«Мой дом»</a:t>
            </a:r>
            <a:r>
              <a:rPr lang="ru-RU" sz="36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Примерные вопросы: (у вас могут быть свои)</a:t>
            </a:r>
            <a:endParaRPr lang="ru-RU" sz="20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Чем занимаются взрослые?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Для чего они срубили деревья?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Кто сидит в кабине машины?      Покажите домашнее животное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Как вы думаете, подстерегает ли гусей опасность?   Покажите мне рыжую, хитрую  плутовку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Куда повезли деревья? 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Что делают взрослые?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Чем занимаются дети?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Как вы думаете, что делает</a:t>
            </a: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бабушка?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Есть ли на картинке насекомые?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А вам бы хотелось очутиться</a:t>
            </a: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в этом дворе?</a:t>
            </a:r>
            <a:b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 кому бы в ы сходили в гости?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Можно ли одним ходить в лес?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Можно ли сидеть на краю </a:t>
            </a: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обрыва?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Посчитай цыплят?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Назови диких животных?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Где сидит кошка?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xmlns="" val="316827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077"/>
            <a:ext cx="12192000" cy="6857999"/>
          </a:xfrm>
        </p:spPr>
      </p:pic>
      <p:pic>
        <p:nvPicPr>
          <p:cNvPr id="9" name="Рисунок 8" descr="G:\РАБОЧИЙ СТОЛ ок\Зима старшая группа\d346e288-501a-48f3-a2b0-087564940a6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15" r="17479"/>
          <a:stretch/>
        </p:blipFill>
        <p:spPr bwMode="auto">
          <a:xfrm>
            <a:off x="5573287" y="2055812"/>
            <a:ext cx="6496050" cy="4600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52939" y="1513261"/>
            <a:ext cx="6096000" cy="48705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-какое время года?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 –какая часть суток?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-что делают дети? 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 в какие игры играют дети?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-покажи мальчика с зеленым воздушным шариком?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-что делает мальчик в полосатой футболке?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-каких животных ты увидел?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-посчитай сколько мячей ты видишь на картине?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-что делает папа на скамейке?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-гуляют ли на площадке бабушки?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-посчитай сколько песочных ведерок, сколько леек?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-найди синюю лейку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-покажи зеленый совочек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есть ли на картине птицы?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-посчитай деревья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-что делает собака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-а вам бы хотелось побывать на этой детской площадке?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-где бы вы поиграли в первую очередь?</a:t>
            </a:r>
            <a:endParaRPr lang="ru-RU" sz="14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0998" y="614682"/>
            <a:ext cx="5052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«На детской площадке»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3661985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854</Words>
  <Application>Microsoft Office PowerPoint</Application>
  <PresentationFormat>Произвольный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</dc:creator>
  <cp:lastModifiedBy>lenovo</cp:lastModifiedBy>
  <cp:revision>16</cp:revision>
  <dcterms:created xsi:type="dcterms:W3CDTF">2022-11-23T18:04:45Z</dcterms:created>
  <dcterms:modified xsi:type="dcterms:W3CDTF">2024-12-07T18:06:29Z</dcterms:modified>
</cp:coreProperties>
</file>